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36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12" d="100"/>
          <a:sy n="11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0574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0941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4567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81985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00156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66842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31418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88602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50042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3710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২য় অধ্যায়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কমিউনিকেশন</a:t>
            </a:r>
            <a:r>
              <a:rPr lang="bn-IN" sz="5400" dirty="0"/>
              <a:t> সিস্টেম</a:t>
            </a:r>
          </a:p>
          <a:p>
            <a:pPr marL="36900" indent="0" algn="ctr">
              <a:buNone/>
            </a:pPr>
            <a:r>
              <a:rPr lang="bn-IN" sz="5400" dirty="0"/>
              <a:t>ও</a:t>
            </a:r>
          </a:p>
          <a:p>
            <a:pPr marL="36900" indent="0" algn="ctr">
              <a:buNone/>
            </a:pPr>
            <a:r>
              <a:rPr lang="bn-IN" sz="5400" dirty="0"/>
              <a:t>কম্পিউটার নেটওয়ার্কিং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4374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56393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8377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47496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6510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1652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3131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1768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84884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6719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74955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945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44033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62882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93513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61489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46729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33502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9753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7906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72817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25328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45500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43349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59846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49625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34790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76409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20480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88477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4170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32823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2586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2784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926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3844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110</TotalTime>
  <Words>587</Words>
  <Application>Microsoft Macintosh PowerPoint</Application>
  <PresentationFormat>Widescreen</PresentationFormat>
  <Paragraphs>63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Calisto MT</vt:lpstr>
      <vt:lpstr>Wingdings 2</vt:lpstr>
      <vt:lpstr>Slate</vt:lpstr>
      <vt:lpstr> HSC’23 ICT free online class. </vt:lpstr>
      <vt:lpstr>২য় অধ্যায়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6</cp:revision>
  <dcterms:created xsi:type="dcterms:W3CDTF">2022-08-21T17:44:45Z</dcterms:created>
  <dcterms:modified xsi:type="dcterms:W3CDTF">2022-08-21T19:51:55Z</dcterms:modified>
</cp:coreProperties>
</file>